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34" autoAdjust="0"/>
    <p:restoredTop sz="94640" autoAdjust="0"/>
  </p:normalViewPr>
  <p:slideViewPr>
    <p:cSldViewPr>
      <p:cViewPr varScale="1">
        <p:scale>
          <a:sx n="75" d="100"/>
          <a:sy n="75" d="100"/>
        </p:scale>
        <p:origin x="-1200" y="-10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printerSettings" Target="printerSettings/printerSettings1.bin"/><Relationship Id="rId14" Type="http://schemas.openxmlformats.org/officeDocument/2006/relationships/presProps" Target="presProps.xml"/><Relationship Id="rId15" Type="http://schemas.openxmlformats.org/officeDocument/2006/relationships/viewProps" Target="viewProps.xml"/><Relationship Id="rId16" Type="http://schemas.openxmlformats.org/officeDocument/2006/relationships/theme" Target="theme/theme1.xml"/><Relationship Id="rId17"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e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2">
        <a:schemeClr val="bg1"/>
      </p:bgRef>
    </p:bg>
    <p:spTree>
      <p:nvGrpSpPr>
        <p:cNvPr id="1" name=""/>
        <p:cNvGrpSpPr/>
        <p:nvPr/>
      </p:nvGrpSpPr>
      <p:grpSpPr>
        <a:xfrm>
          <a:off x="0" y="0"/>
          <a:ext cx="0" cy="0"/>
          <a:chOff x="0" y="0"/>
          <a:chExt cx="0" cy="0"/>
        </a:xfrm>
      </p:grpSpPr>
      <p:sp>
        <p:nvSpPr>
          <p:cNvPr id="8" name="Rectangle 7"/>
          <p:cNvSpPr/>
          <p:nvPr/>
        </p:nvSpPr>
        <p:spPr>
          <a:xfrm flipH="1">
            <a:off x="2667000" y="0"/>
            <a:ext cx="6477000" cy="6858000"/>
          </a:xfrm>
          <a:prstGeom prst="rect">
            <a:avLst/>
          </a:prstGeom>
          <a:blipFill>
            <a:blip r:embed="rId2" cstate="print">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00000" r="50000"/>
                </a:path>
                <a:tileRect/>
              </a:gradFill>
            </a:fillOverlay>
            <a:innerShdw blurRad="63500" dist="44450" dir="10800000">
              <a:srgbClr val="000000">
                <a:alpha val="50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Straight Connector 8"/>
          <p:cNvSpPr>
            <a:spLocks noChangeShapeType="1"/>
          </p:cNvSpPr>
          <p:nvPr/>
        </p:nvSpPr>
        <p:spPr bwMode="auto">
          <a:xfrm rot="16200000">
            <a:off x="-762000" y="3429000"/>
            <a:ext cx="6858000" cy="0"/>
          </a:xfrm>
          <a:prstGeom prst="line">
            <a:avLst/>
          </a:prstGeom>
          <a:noFill/>
          <a:ln w="11430" cap="flat" cmpd="sng" algn="ctr">
            <a:solidFill>
              <a:schemeClr val="bg1">
                <a:shade val="95000"/>
              </a:schemeClr>
            </a:solidFill>
            <a:prstDash val="solid"/>
            <a:miter lim="800000"/>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Title 11"/>
          <p:cNvSpPr>
            <a:spLocks noGrp="1"/>
          </p:cNvSpPr>
          <p:nvPr>
            <p:ph type="ctrTitle"/>
          </p:nvPr>
        </p:nvSpPr>
        <p:spPr>
          <a:xfrm>
            <a:off x="3366868" y="533400"/>
            <a:ext cx="5105400" cy="2868168"/>
          </a:xfrm>
        </p:spPr>
        <p:txBody>
          <a:bodyPr lIns="45720" tIns="0" rIns="45720">
            <a:noAutofit/>
          </a:bodyPr>
          <a:lstStyle>
            <a:lvl1pPr algn="r">
              <a:defRPr sz="4200" b="1"/>
            </a:lvl1pPr>
            <a:extLst/>
          </a:lstStyle>
          <a:p>
            <a:r>
              <a:rPr kumimoji="0" lang="en-US" smtClean="0"/>
              <a:t>Click to edit Master title style</a:t>
            </a:r>
            <a:endParaRPr kumimoji="0" lang="en-US"/>
          </a:p>
        </p:txBody>
      </p:sp>
      <p:sp>
        <p:nvSpPr>
          <p:cNvPr id="25" name="Subtitle 24"/>
          <p:cNvSpPr>
            <a:spLocks noGrp="1"/>
          </p:cNvSpPr>
          <p:nvPr>
            <p:ph type="subTitle" idx="1"/>
          </p:nvPr>
        </p:nvSpPr>
        <p:spPr>
          <a:xfrm>
            <a:off x="3354442" y="3539864"/>
            <a:ext cx="5114778" cy="1101248"/>
          </a:xfrm>
        </p:spPr>
        <p:txBody>
          <a:bodyPr lIns="45720" tIns="0" rIns="45720" bIns="0"/>
          <a:lstStyle>
            <a:lvl1pPr marL="0" indent="0" algn="r">
              <a:buNone/>
              <a:defRPr sz="2200">
                <a:solidFill>
                  <a:srgbClr val="FFFFFF"/>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sp>
        <p:nvSpPr>
          <p:cNvPr id="31" name="Date Placeholder 30"/>
          <p:cNvSpPr>
            <a:spLocks noGrp="1"/>
          </p:cNvSpPr>
          <p:nvPr>
            <p:ph type="dt" sz="half" idx="10"/>
          </p:nvPr>
        </p:nvSpPr>
        <p:spPr>
          <a:xfrm>
            <a:off x="5871224" y="6557946"/>
            <a:ext cx="2002464" cy="226902"/>
          </a:xfrm>
        </p:spPr>
        <p:txBody>
          <a:bodyPr/>
          <a:lstStyle>
            <a:lvl1pPr>
              <a:defRPr lang="en-US" smtClean="0">
                <a:solidFill>
                  <a:srgbClr val="FFFFFF"/>
                </a:solidFill>
              </a:defRPr>
            </a:lvl1pPr>
            <a:extLst/>
          </a:lstStyle>
          <a:p>
            <a:fld id="{D31595AA-A864-44D6-9232-C01257B9C476}" type="datetimeFigureOut">
              <a:rPr lang="en-US" smtClean="0"/>
              <a:pPr/>
              <a:t>4/25/12</a:t>
            </a:fld>
            <a:endParaRPr lang="en-US"/>
          </a:p>
        </p:txBody>
      </p:sp>
      <p:sp>
        <p:nvSpPr>
          <p:cNvPr id="18" name="Footer Placeholder 17"/>
          <p:cNvSpPr>
            <a:spLocks noGrp="1"/>
          </p:cNvSpPr>
          <p:nvPr>
            <p:ph type="ftr" sz="quarter" idx="11"/>
          </p:nvPr>
        </p:nvSpPr>
        <p:spPr>
          <a:xfrm>
            <a:off x="2819400" y="6557946"/>
            <a:ext cx="2927722" cy="228600"/>
          </a:xfrm>
        </p:spPr>
        <p:txBody>
          <a:bodyPr/>
          <a:lstStyle>
            <a:lvl1pPr>
              <a:defRPr lang="en-US" dirty="0">
                <a:solidFill>
                  <a:srgbClr val="FFFFFF"/>
                </a:solidFill>
              </a:defRPr>
            </a:lvl1pPr>
            <a:extLst/>
          </a:lstStyle>
          <a:p>
            <a:endParaRPr lang="en-US"/>
          </a:p>
        </p:txBody>
      </p:sp>
      <p:sp>
        <p:nvSpPr>
          <p:cNvPr id="29" name="Slide Number Placeholder 28"/>
          <p:cNvSpPr>
            <a:spLocks noGrp="1"/>
          </p:cNvSpPr>
          <p:nvPr>
            <p:ph type="sldNum" sz="quarter" idx="12"/>
          </p:nvPr>
        </p:nvSpPr>
        <p:spPr>
          <a:xfrm>
            <a:off x="7880884" y="6556248"/>
            <a:ext cx="588336" cy="228600"/>
          </a:xfrm>
        </p:spPr>
        <p:txBody>
          <a:bodyPr/>
          <a:lstStyle>
            <a:lvl1pPr>
              <a:defRPr lang="en-US" smtClean="0">
                <a:solidFill>
                  <a:srgbClr val="FFFFFF"/>
                </a:solidFill>
              </a:defRPr>
            </a:lvl1pPr>
            <a:extLst/>
          </a:lstStyle>
          <a:p>
            <a:fld id="{F3DE0AEF-A350-4A51-92D8-66FE21A297F1}"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D31595AA-A864-44D6-9232-C01257B9C476}" type="datetimeFigureOut">
              <a:rPr lang="en-US" smtClean="0"/>
              <a:pPr/>
              <a:t>4/25/12</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F3DE0AEF-A350-4A51-92D8-66FE21A297F1}"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274955"/>
            <a:ext cx="1524000" cy="5851525"/>
          </a:xfrm>
        </p:spPr>
        <p:txBody>
          <a:bodyPr vert="eaVert" ancho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42"/>
            <a:ext cx="6019800" cy="5851525"/>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4242816" y="6557946"/>
            <a:ext cx="2002464" cy="226902"/>
          </a:xfrm>
        </p:spPr>
        <p:txBody>
          <a:bodyPr/>
          <a:lstStyle>
            <a:extLst/>
          </a:lstStyle>
          <a:p>
            <a:fld id="{D31595AA-A864-44D6-9232-C01257B9C476}" type="datetimeFigureOut">
              <a:rPr lang="en-US" smtClean="0"/>
              <a:pPr/>
              <a:t>4/25/12</a:t>
            </a:fld>
            <a:endParaRPr lang="en-US"/>
          </a:p>
        </p:txBody>
      </p:sp>
      <p:sp>
        <p:nvSpPr>
          <p:cNvPr id="5" name="Footer Placeholder 4"/>
          <p:cNvSpPr>
            <a:spLocks noGrp="1"/>
          </p:cNvSpPr>
          <p:nvPr>
            <p:ph type="ftr" sz="quarter" idx="11"/>
          </p:nvPr>
        </p:nvSpPr>
        <p:spPr>
          <a:xfrm>
            <a:off x="457200" y="6556248"/>
            <a:ext cx="3657600" cy="228600"/>
          </a:xfrm>
        </p:spPr>
        <p:txBody>
          <a:bodyPr/>
          <a:lstStyle>
            <a:extLst/>
          </a:lstStyle>
          <a:p>
            <a:endParaRPr lang="en-US"/>
          </a:p>
        </p:txBody>
      </p:sp>
      <p:sp>
        <p:nvSpPr>
          <p:cNvPr id="6" name="Slide Number Placeholder 5"/>
          <p:cNvSpPr>
            <a:spLocks noGrp="1"/>
          </p:cNvSpPr>
          <p:nvPr>
            <p:ph type="sldNum" sz="quarter" idx="12"/>
          </p:nvPr>
        </p:nvSpPr>
        <p:spPr>
          <a:xfrm>
            <a:off x="6254496" y="6553200"/>
            <a:ext cx="588336" cy="228600"/>
          </a:xfrm>
        </p:spPr>
        <p:txBody>
          <a:bodyPr/>
          <a:lstStyle>
            <a:lvl1pPr>
              <a:defRPr>
                <a:solidFill>
                  <a:schemeClr val="tx2"/>
                </a:solidFill>
              </a:defRPr>
            </a:lvl1pPr>
            <a:extLst/>
          </a:lstStyle>
          <a:p>
            <a:fld id="{F3DE0AEF-A350-4A51-92D8-66FE21A297F1}"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D31595AA-A864-44D6-9232-C01257B9C476}" type="datetimeFigureOut">
              <a:rPr lang="en-US" smtClean="0"/>
              <a:pPr/>
              <a:t>4/25/12</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F3DE0AEF-A350-4A51-92D8-66FE21A297F1}"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1066800" y="2821837"/>
            <a:ext cx="6255488" cy="1362075"/>
          </a:xfrm>
        </p:spPr>
        <p:txBody>
          <a:bodyPr tIns="0" anchor="t"/>
          <a:lstStyle>
            <a:lvl1pPr algn="r">
              <a:buNone/>
              <a:defRPr sz="4200" b="1" cap="all"/>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1066800" y="1905000"/>
            <a:ext cx="6255488" cy="743507"/>
          </a:xfrm>
        </p:spPr>
        <p:txBody>
          <a:bodyPr anchor="b"/>
          <a:lstStyle>
            <a:lvl1pPr marL="0" indent="0" algn="r">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a:xfrm>
            <a:off x="4724238" y="6556810"/>
            <a:ext cx="2002464" cy="226902"/>
          </a:xfrm>
        </p:spPr>
        <p:txBody>
          <a:bodyPr bIns="0" anchor="b"/>
          <a:lstStyle>
            <a:lvl1pPr>
              <a:defRPr>
                <a:solidFill>
                  <a:schemeClr val="tx2"/>
                </a:solidFill>
              </a:defRPr>
            </a:lvl1pPr>
            <a:extLst/>
          </a:lstStyle>
          <a:p>
            <a:fld id="{D31595AA-A864-44D6-9232-C01257B9C476}" type="datetimeFigureOut">
              <a:rPr lang="en-US" smtClean="0"/>
              <a:pPr/>
              <a:t>4/25/12</a:t>
            </a:fld>
            <a:endParaRPr lang="en-US"/>
          </a:p>
        </p:txBody>
      </p:sp>
      <p:sp>
        <p:nvSpPr>
          <p:cNvPr id="5" name="Footer Placeholder 4"/>
          <p:cNvSpPr>
            <a:spLocks noGrp="1"/>
          </p:cNvSpPr>
          <p:nvPr>
            <p:ph type="ftr" sz="quarter" idx="11"/>
          </p:nvPr>
        </p:nvSpPr>
        <p:spPr>
          <a:xfrm>
            <a:off x="1735358" y="6556810"/>
            <a:ext cx="2895600" cy="228600"/>
          </a:xfrm>
        </p:spPr>
        <p:txBody>
          <a:bodyPr bIns="0" anchor="b"/>
          <a:lstStyle>
            <a:lvl1pPr>
              <a:defRPr>
                <a:solidFill>
                  <a:schemeClr val="tx2"/>
                </a:solidFill>
              </a:defRPr>
            </a:lvl1pPr>
            <a:extLst/>
          </a:lstStyle>
          <a:p>
            <a:endParaRPr lang="en-US"/>
          </a:p>
        </p:txBody>
      </p:sp>
      <p:sp>
        <p:nvSpPr>
          <p:cNvPr id="6" name="Slide Number Placeholder 5"/>
          <p:cNvSpPr>
            <a:spLocks noGrp="1"/>
          </p:cNvSpPr>
          <p:nvPr>
            <p:ph type="sldNum" sz="quarter" idx="12"/>
          </p:nvPr>
        </p:nvSpPr>
        <p:spPr>
          <a:xfrm>
            <a:off x="6733952" y="6555112"/>
            <a:ext cx="588336" cy="228600"/>
          </a:xfrm>
        </p:spPr>
        <p:txBody>
          <a:bodyPr/>
          <a:lstStyle>
            <a:extLst/>
          </a:lstStyle>
          <a:p>
            <a:fld id="{F3DE0AEF-A350-4A51-92D8-66FE21A297F1}"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20040"/>
            <a:ext cx="7242048" cy="1143000"/>
          </a:xfrm>
        </p:spPr>
        <p:txBody>
          <a:bodyPr/>
          <a:lstStyle>
            <a:extLst/>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600200"/>
            <a:ext cx="3520440" cy="4525963"/>
          </a:xfrm>
        </p:spPr>
        <p:txBody>
          <a:bodyPr anchor="t"/>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178808" y="1600200"/>
            <a:ext cx="3520440" cy="4525963"/>
          </a:xfrm>
        </p:spPr>
        <p:txBody>
          <a:bodyPr anchor="t"/>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D31595AA-A864-44D6-9232-C01257B9C476}" type="datetimeFigureOut">
              <a:rPr lang="en-US" smtClean="0"/>
              <a:pPr/>
              <a:t>4/25/12</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F3DE0AEF-A350-4A51-92D8-66FE21A297F1}"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320040"/>
            <a:ext cx="7242048" cy="1143000"/>
          </a:xfrm>
        </p:spPr>
        <p:txBody>
          <a:bodyPr anchor="b"/>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867400"/>
            <a:ext cx="3520440" cy="457200"/>
          </a:xfrm>
          <a:noFill/>
          <a:ln w="12700" cap="flat" cmpd="sng" algn="ctr">
            <a:solidFill>
              <a:schemeClr val="tx2"/>
            </a:solidFill>
            <a:prstDash val="solid"/>
          </a:ln>
          <a:effectLst/>
        </p:spPr>
        <p:style>
          <a:lnRef idx="1">
            <a:schemeClr val="accent1"/>
          </a:lnRef>
          <a:fillRef idx="3">
            <a:schemeClr val="accent1"/>
          </a:fillRef>
          <a:effectRef idx="2">
            <a:schemeClr val="accent1"/>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178808" y="5867400"/>
            <a:ext cx="3520440" cy="457200"/>
          </a:xfrm>
          <a:noFill/>
          <a:ln w="12700" cap="flat" cmpd="sng" algn="ctr">
            <a:solidFill>
              <a:schemeClr val="tx2"/>
            </a:solidFill>
            <a:prstDash val="solid"/>
          </a:ln>
          <a:effectLst/>
        </p:spPr>
        <p:style>
          <a:lnRef idx="1">
            <a:schemeClr val="accent2"/>
          </a:lnRef>
          <a:fillRef idx="3">
            <a:schemeClr val="accent2"/>
          </a:fillRef>
          <a:effectRef idx="2">
            <a:schemeClr val="accent2"/>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711840"/>
            <a:ext cx="3520440" cy="4114800"/>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178808" y="1711840"/>
            <a:ext cx="3520440" cy="4114800"/>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D31595AA-A864-44D6-9232-C01257B9C476}" type="datetimeFigureOut">
              <a:rPr lang="en-US" smtClean="0"/>
              <a:pPr/>
              <a:t>4/25/12</a:t>
            </a:fld>
            <a:endParaRPr lang="en-US"/>
          </a:p>
        </p:txBody>
      </p:sp>
      <p:sp>
        <p:nvSpPr>
          <p:cNvPr id="8" name="Footer Placeholder 7"/>
          <p:cNvSpPr>
            <a:spLocks noGrp="1"/>
          </p:cNvSpPr>
          <p:nvPr>
            <p:ph type="ftr" sz="quarter" idx="11"/>
          </p:nvPr>
        </p:nvSpPr>
        <p:spPr/>
        <p:txBody>
          <a:bodyPr/>
          <a:lstStyle>
            <a:extLst/>
          </a:lstStyle>
          <a:p>
            <a:endParaRPr lang="en-US"/>
          </a:p>
        </p:txBody>
      </p:sp>
      <p:sp>
        <p:nvSpPr>
          <p:cNvPr id="9" name="Slide Number Placeholder 8"/>
          <p:cNvSpPr>
            <a:spLocks noGrp="1"/>
          </p:cNvSpPr>
          <p:nvPr>
            <p:ph type="sldNum" sz="quarter" idx="12"/>
          </p:nvPr>
        </p:nvSpPr>
        <p:spPr/>
        <p:txBody>
          <a:bodyPr/>
          <a:lstStyle>
            <a:extLst/>
          </a:lstStyle>
          <a:p>
            <a:fld id="{F3DE0AEF-A350-4A51-92D8-66FE21A297F1}"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320040"/>
            <a:ext cx="7242048" cy="1143000"/>
          </a:xfrm>
        </p:spPr>
        <p:txBody>
          <a:bodyPr/>
          <a:lstStyle>
            <a:extLst/>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extLst/>
          </a:lstStyle>
          <a:p>
            <a:fld id="{D31595AA-A864-44D6-9232-C01257B9C476}" type="datetimeFigureOut">
              <a:rPr lang="en-US" smtClean="0"/>
              <a:pPr/>
              <a:t>4/25/12</a:t>
            </a:fld>
            <a:endParaRPr lang="en-US"/>
          </a:p>
        </p:txBody>
      </p:sp>
      <p:sp>
        <p:nvSpPr>
          <p:cNvPr id="4" name="Footer Placeholder 3"/>
          <p:cNvSpPr>
            <a:spLocks noGrp="1"/>
          </p:cNvSpPr>
          <p:nvPr>
            <p:ph type="ftr" sz="quarter" idx="11"/>
          </p:nvPr>
        </p:nvSpPr>
        <p:spPr/>
        <p:txBody>
          <a:bodyPr/>
          <a:lstStyle>
            <a:extLst/>
          </a:lstStyle>
          <a:p>
            <a:endParaRPr lang="en-US"/>
          </a:p>
        </p:txBody>
      </p:sp>
      <p:sp>
        <p:nvSpPr>
          <p:cNvPr id="5" name="Slide Number Placeholder 4"/>
          <p:cNvSpPr>
            <a:spLocks noGrp="1"/>
          </p:cNvSpPr>
          <p:nvPr>
            <p:ph type="sldNum" sz="quarter" idx="12"/>
          </p:nvPr>
        </p:nvSpPr>
        <p:spPr/>
        <p:txBody>
          <a:bodyPr/>
          <a:lstStyle>
            <a:extLst/>
          </a:lstStyle>
          <a:p>
            <a:fld id="{F3DE0AEF-A350-4A51-92D8-66FE21A297F1}"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solidFill>
                  <a:schemeClr val="tx2"/>
                </a:solidFill>
              </a:defRPr>
            </a:lvl1pPr>
            <a:extLst/>
          </a:lstStyle>
          <a:p>
            <a:fld id="{D31595AA-A864-44D6-9232-C01257B9C476}" type="datetimeFigureOut">
              <a:rPr lang="en-US" smtClean="0"/>
              <a:pPr/>
              <a:t>4/25/12</a:t>
            </a:fld>
            <a:endParaRPr lang="en-US"/>
          </a:p>
        </p:txBody>
      </p:sp>
      <p:sp>
        <p:nvSpPr>
          <p:cNvPr id="3" name="Footer Placeholder 2"/>
          <p:cNvSpPr>
            <a:spLocks noGrp="1"/>
          </p:cNvSpPr>
          <p:nvPr>
            <p:ph type="ftr" sz="quarter" idx="11"/>
          </p:nvPr>
        </p:nvSpPr>
        <p:spPr/>
        <p:txBody>
          <a:bodyPr/>
          <a:lstStyle>
            <a:lvl1pPr>
              <a:defRPr>
                <a:solidFill>
                  <a:schemeClr val="tx2"/>
                </a:solidFill>
              </a:defRPr>
            </a:lvl1pPr>
            <a:extLst/>
          </a:lstStyle>
          <a:p>
            <a:endParaRPr lang="en-US"/>
          </a:p>
        </p:txBody>
      </p:sp>
      <p:sp>
        <p:nvSpPr>
          <p:cNvPr id="4" name="Slide Number Placeholder 3"/>
          <p:cNvSpPr>
            <a:spLocks noGrp="1"/>
          </p:cNvSpPr>
          <p:nvPr>
            <p:ph type="sldNum" sz="quarter" idx="12"/>
          </p:nvPr>
        </p:nvSpPr>
        <p:spPr/>
        <p:txBody>
          <a:bodyPr/>
          <a:lstStyle>
            <a:extLst/>
          </a:lstStyle>
          <a:p>
            <a:fld id="{F3DE0AEF-A350-4A51-92D8-66FE21A297F1}"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5897880" cy="1173480"/>
          </a:xfrm>
        </p:spPr>
        <p:txBody>
          <a:bodyPr wrap="square" anchor="b"/>
          <a:lstStyle>
            <a:lvl1pPr algn="l">
              <a:buNone/>
              <a:defRPr lang="en-US" sz="2400" baseline="0" smtClean="0"/>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57200" y="1497416"/>
            <a:ext cx="5897880" cy="602512"/>
          </a:xfrm>
        </p:spPr>
        <p:txBody>
          <a:bodyPr rot="0" spcFirstLastPara="0" vertOverflow="overflow" horzOverflow="overflow" vert="horz" wrap="square" lIns="45720" tIns="0" rIns="0" bIns="0" numCol="1" spcCol="0" rtlCol="0" fromWordArt="0" anchor="t" anchorCtr="0" forceAA="0" compatLnSpc="1">
            <a:normAutofit/>
          </a:bodyPr>
          <a:lstStyle>
            <a:lvl1pPr marL="0" indent="0">
              <a:spcBef>
                <a:spcPts val="0"/>
              </a:spcBef>
              <a:spcAft>
                <a:spcPts val="0"/>
              </a:spcAft>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457200" y="2133600"/>
            <a:ext cx="7239000" cy="4371752"/>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D31595AA-A864-44D6-9232-C01257B9C476}" type="datetimeFigureOut">
              <a:rPr lang="en-US" smtClean="0"/>
              <a:pPr/>
              <a:t>4/25/12</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F3DE0AEF-A350-4A51-92D8-66FE21A297F1}"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2"/>
      </p:bgRef>
    </p:bg>
    <p:spTree>
      <p:nvGrpSpPr>
        <p:cNvPr id="1" name=""/>
        <p:cNvGrpSpPr/>
        <p:nvPr/>
      </p:nvGrpSpPr>
      <p:grpSpPr>
        <a:xfrm>
          <a:off x="0" y="0"/>
          <a:ext cx="0" cy="0"/>
          <a:chOff x="0" y="0"/>
          <a:chExt cx="0" cy="0"/>
        </a:xfrm>
      </p:grpSpPr>
      <p:sp>
        <p:nvSpPr>
          <p:cNvPr id="8" name="Rectangle 7"/>
          <p:cNvSpPr/>
          <p:nvPr/>
        </p:nvSpPr>
        <p:spPr>
          <a:xfrm rot="21240000">
            <a:off x="597968" y="1004668"/>
            <a:ext cx="4319527" cy="4312573"/>
          </a:xfrm>
          <a:prstGeom prst="rect">
            <a:avLst/>
          </a:prstGeom>
          <a:solidFill>
            <a:srgbClr val="FAFAFA"/>
          </a:solidFill>
          <a:ln w="1270" cap="rnd" cmpd="sng" algn="ctr">
            <a:solidFill>
              <a:srgbClr val="EAEAEA"/>
            </a:solidFill>
            <a:prstDash val="solid"/>
          </a:ln>
          <a:effectLst>
            <a:outerShdw blurRad="25000" dist="12700" dir="5400000" algn="t"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9" name="Rectangle 8"/>
          <p:cNvSpPr/>
          <p:nvPr/>
        </p:nvSpPr>
        <p:spPr>
          <a:xfrm rot="21420000">
            <a:off x="596706" y="998816"/>
            <a:ext cx="4319527" cy="4312573"/>
          </a:xfrm>
          <a:prstGeom prst="rect">
            <a:avLst/>
          </a:prstGeom>
          <a:solidFill>
            <a:srgbClr val="FAFAFA"/>
          </a:solidFill>
          <a:ln w="1270" cap="rnd" cmpd="sng" algn="ctr">
            <a:solidFill>
              <a:srgbClr val="EAEAEA"/>
            </a:solidFill>
            <a:prstDash val="solid"/>
          </a:ln>
          <a:effectLst>
            <a:outerShdw blurRad="28000" dist="12700" dir="5400000" algn="tl"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Title 1"/>
          <p:cNvSpPr>
            <a:spLocks noGrp="1"/>
          </p:cNvSpPr>
          <p:nvPr>
            <p:ph type="title"/>
          </p:nvPr>
        </p:nvSpPr>
        <p:spPr>
          <a:xfrm>
            <a:off x="5389098" y="1143000"/>
            <a:ext cx="3429000" cy="2057400"/>
          </a:xfrm>
        </p:spPr>
        <p:txBody>
          <a:bodyPr vert="horz" anchor="b"/>
          <a:lstStyle>
            <a:lvl1pPr algn="l">
              <a:buNone/>
              <a:defRPr sz="3000" b="1" baseline="0">
                <a:ln w="500">
                  <a:solidFill>
                    <a:schemeClr val="tx2">
                      <a:shade val="10000"/>
                      <a:satMod val="135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defRPr>
            </a:lvl1pPr>
            <a:extLst/>
          </a:lstStyle>
          <a:p>
            <a:r>
              <a:rPr kumimoji="0" lang="en-US" smtClean="0"/>
              <a:t>Click to edit Master title style</a:t>
            </a:r>
            <a:endParaRPr kumimoji="0" lang="en-US" dirty="0"/>
          </a:p>
        </p:txBody>
      </p:sp>
      <p:sp>
        <p:nvSpPr>
          <p:cNvPr id="4" name="Text Placeholder 3"/>
          <p:cNvSpPr>
            <a:spLocks noGrp="1"/>
          </p:cNvSpPr>
          <p:nvPr>
            <p:ph type="body" sz="half" idx="2"/>
          </p:nvPr>
        </p:nvSpPr>
        <p:spPr>
          <a:xfrm>
            <a:off x="5389098" y="3283634"/>
            <a:ext cx="3429000" cy="1920240"/>
          </a:xfrm>
        </p:spPr>
        <p:txBody>
          <a:bodyPr rot="0" spcFirstLastPara="0" vertOverflow="overflow" horzOverflow="overflow" vert="horz" wrap="square" lIns="82296" tIns="0" rIns="0" bIns="0" numCol="1" spcCol="0" rtlCol="0" fromWordArt="0" anchor="t" anchorCtr="0" forceAA="0" compatLnSpc="1">
            <a:normAutofit/>
          </a:bodyPr>
          <a:lstStyle>
            <a:lvl1pPr marL="0" indent="0">
              <a:lnSpc>
                <a:spcPct val="100000"/>
              </a:lnSpc>
              <a:spcBef>
                <a:spcPts val="0"/>
              </a:spcBef>
              <a:buFontTx/>
              <a:buNone/>
              <a:defRPr sz="1400" baseline="0">
                <a:solidFill>
                  <a:schemeClr val="tx1"/>
                </a:solidFill>
              </a:defRPr>
            </a:lvl1pPr>
            <a:lvl2pPr>
              <a:defRPr sz="1200"/>
            </a:lvl2pPr>
            <a:lvl3pPr>
              <a:defRPr sz="1000"/>
            </a:lvl3pPr>
            <a:lvl4pPr>
              <a:defRPr sz="900"/>
            </a:lvl4pPr>
            <a:lvl5pPr>
              <a:defRPr sz="900"/>
            </a:lvl5pPr>
            <a:extLst/>
          </a:lstStyle>
          <a:p>
            <a:pPr marL="0" marR="0" lvl="0" indent="0" algn="l" defTabSz="0" rtl="0" eaLnBrk="1" fontAlgn="auto" latinLnBrk="0" hangingPunct="1">
              <a:lnSpc>
                <a:spcPct val="100000"/>
              </a:lnSpc>
              <a:spcBef>
                <a:spcPts val="0"/>
              </a:spcBef>
              <a:spcAft>
                <a:spcPts val="0"/>
              </a:spcAft>
              <a:buClr>
                <a:schemeClr val="tx2"/>
              </a:buClr>
              <a:buSzPct val="73000"/>
              <a:buFontTx/>
              <a:buNone/>
              <a:tabLst/>
              <a:defRPr/>
            </a:pPr>
            <a:r>
              <a:rPr kumimoji="0" lang="en-US" smtClean="0"/>
              <a:t>Click to edit Master text styles</a:t>
            </a:r>
          </a:p>
        </p:txBody>
      </p:sp>
      <p:sp>
        <p:nvSpPr>
          <p:cNvPr id="5" name="Date Placeholder 4"/>
          <p:cNvSpPr>
            <a:spLocks noGrp="1"/>
          </p:cNvSpPr>
          <p:nvPr>
            <p:ph type="dt" sz="half" idx="10"/>
          </p:nvPr>
        </p:nvSpPr>
        <p:spPr/>
        <p:txBody>
          <a:bodyPr/>
          <a:lstStyle>
            <a:extLst/>
          </a:lstStyle>
          <a:p>
            <a:fld id="{D31595AA-A864-44D6-9232-C01257B9C476}" type="datetimeFigureOut">
              <a:rPr lang="en-US" smtClean="0"/>
              <a:pPr/>
              <a:t>4/25/12</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F3DE0AEF-A350-4A51-92D8-66FE21A297F1}" type="slidenum">
              <a:rPr lang="en-US" smtClean="0"/>
              <a:pPr/>
              <a:t>‹#›</a:t>
            </a:fld>
            <a:endParaRPr lang="en-US"/>
          </a:p>
        </p:txBody>
      </p:sp>
      <p:sp>
        <p:nvSpPr>
          <p:cNvPr id="10" name="Picture Placeholder 9"/>
          <p:cNvSpPr>
            <a:spLocks noGrp="1"/>
          </p:cNvSpPr>
          <p:nvPr>
            <p:ph type="pic" idx="1"/>
          </p:nvPr>
        </p:nvSpPr>
        <p:spPr>
          <a:xfrm>
            <a:off x="663682" y="1041002"/>
            <a:ext cx="4206240" cy="4206240"/>
          </a:xfrm>
          <a:solidFill>
            <a:schemeClr val="bg2">
              <a:shade val="50000"/>
            </a:schemeClr>
          </a:solidFill>
          <a:ln w="107950">
            <a:solidFill>
              <a:srgbClr val="FFFFFF"/>
            </a:solidFill>
            <a:miter lim="800000"/>
          </a:ln>
          <a:effectLst>
            <a:outerShdw blurRad="44450" dist="3810" dir="5400000" algn="tl" rotWithShape="0">
              <a:srgbClr val="000000">
                <a:alpha val="60000"/>
              </a:srgbClr>
            </a:outerShdw>
          </a:effectLst>
          <a:scene3d>
            <a:camera prst="orthographicFront"/>
            <a:lightRig rig="threePt" dir="t"/>
          </a:scene3d>
          <a:sp3d contourW="3810">
            <a:contourClr>
              <a:srgbClr val="969696"/>
            </a:contourClr>
          </a:sp3d>
        </p:spPr>
        <p:txBody>
          <a:bodyPr/>
          <a:lstStyle>
            <a:lvl1pPr marL="0" indent="0">
              <a:buNone/>
              <a:defRPr sz="3200"/>
            </a:lvl1pPr>
            <a:extLst/>
          </a:lstStyle>
          <a:p>
            <a:r>
              <a:rPr kumimoji="0" lang="en-US" smtClean="0"/>
              <a:t>Click icon to add picture</a:t>
            </a:r>
            <a:endParaRPr kumimoji="0" lang="en-US" dirty="0"/>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3" Type="http://schemas.openxmlformats.org/officeDocument/2006/relationships/image" Target="../media/image1.jpe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flipH="1">
            <a:off x="8153400" y="0"/>
            <a:ext cx="990600" cy="6858000"/>
          </a:xfrm>
          <a:prstGeom prst="rect">
            <a:avLst/>
          </a:prstGeom>
          <a:blipFill>
            <a:blip r:embed="rId13" cstate="print">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10000" r="50000" b="-10000"/>
                </a:path>
                <a:tileRect/>
              </a:gradFill>
            </a:fillOverlay>
            <a:innerShdw blurRad="63500" dist="44450" dir="10800000">
              <a:srgbClr val="000000">
                <a:alpha val="45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3" name="Title Placeholder 2"/>
          <p:cNvSpPr>
            <a:spLocks noGrp="1"/>
          </p:cNvSpPr>
          <p:nvPr>
            <p:ph type="title"/>
          </p:nvPr>
        </p:nvSpPr>
        <p:spPr>
          <a:xfrm>
            <a:off x="457200" y="320040"/>
            <a:ext cx="7239000" cy="1143000"/>
          </a:xfrm>
          <a:prstGeom prst="rect">
            <a:avLst/>
          </a:prstGeom>
        </p:spPr>
        <p:txBody>
          <a:bodyPr vert="horz" lIns="45720" tIns="0" rIns="45720" bIns="0" anchor="b" anchorCtr="0">
            <a:normAutofit/>
          </a:bodyPr>
          <a:lstStyle>
            <a:extLst/>
          </a:lstStyle>
          <a:p>
            <a:r>
              <a:rPr kumimoji="0" lang="en-US" smtClean="0"/>
              <a:t>Click to edit Master title style</a:t>
            </a:r>
            <a:endParaRPr kumimoji="0" lang="en-US"/>
          </a:p>
        </p:txBody>
      </p:sp>
      <p:sp>
        <p:nvSpPr>
          <p:cNvPr id="31" name="Text Placeholder 30"/>
          <p:cNvSpPr>
            <a:spLocks noGrp="1"/>
          </p:cNvSpPr>
          <p:nvPr>
            <p:ph type="body" idx="1"/>
          </p:nvPr>
        </p:nvSpPr>
        <p:spPr>
          <a:xfrm>
            <a:off x="457200" y="1609416"/>
            <a:ext cx="7239000" cy="4846320"/>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27" name="Date Placeholder 26"/>
          <p:cNvSpPr>
            <a:spLocks noGrp="1"/>
          </p:cNvSpPr>
          <p:nvPr>
            <p:ph type="dt" sz="half" idx="2"/>
          </p:nvPr>
        </p:nvSpPr>
        <p:spPr>
          <a:xfrm>
            <a:off x="4245936" y="6557946"/>
            <a:ext cx="2002464" cy="226902"/>
          </a:xfrm>
          <a:prstGeom prst="rect">
            <a:avLst/>
          </a:prstGeom>
        </p:spPr>
        <p:txBody>
          <a:bodyPr vert="horz" tIns="0" bIns="0" anchor="b"/>
          <a:lstStyle>
            <a:lvl1pPr algn="l" eaLnBrk="1" latinLnBrk="0" hangingPunct="1">
              <a:defRPr kumimoji="0" sz="1000">
                <a:solidFill>
                  <a:schemeClr val="tx2"/>
                </a:solidFill>
              </a:defRPr>
            </a:lvl1pPr>
            <a:extLst/>
          </a:lstStyle>
          <a:p>
            <a:fld id="{D31595AA-A864-44D6-9232-C01257B9C476}" type="datetimeFigureOut">
              <a:rPr lang="en-US" smtClean="0"/>
              <a:pPr/>
              <a:t>4/25/12</a:t>
            </a:fld>
            <a:endParaRPr lang="en-US"/>
          </a:p>
        </p:txBody>
      </p:sp>
      <p:sp>
        <p:nvSpPr>
          <p:cNvPr id="4" name="Footer Placeholder 3"/>
          <p:cNvSpPr>
            <a:spLocks noGrp="1"/>
          </p:cNvSpPr>
          <p:nvPr>
            <p:ph type="ftr" sz="quarter" idx="3"/>
          </p:nvPr>
        </p:nvSpPr>
        <p:spPr>
          <a:xfrm>
            <a:off x="457200" y="6557946"/>
            <a:ext cx="3657600" cy="228600"/>
          </a:xfrm>
          <a:prstGeom prst="rect">
            <a:avLst/>
          </a:prstGeom>
        </p:spPr>
        <p:txBody>
          <a:bodyPr vert="horz" tIns="0" bIns="0" anchor="b"/>
          <a:lstStyle>
            <a:lvl1pPr algn="r" eaLnBrk="1" latinLnBrk="0" hangingPunct="1">
              <a:defRPr kumimoji="0" sz="1000">
                <a:solidFill>
                  <a:schemeClr val="tx2"/>
                </a:solidFill>
              </a:defRPr>
            </a:lvl1pPr>
            <a:extLst/>
          </a:lstStyle>
          <a:p>
            <a:endParaRPr lang="en-US"/>
          </a:p>
        </p:txBody>
      </p:sp>
      <p:sp>
        <p:nvSpPr>
          <p:cNvPr id="16" name="Slide Number Placeholder 15"/>
          <p:cNvSpPr>
            <a:spLocks noGrp="1"/>
          </p:cNvSpPr>
          <p:nvPr>
            <p:ph type="sldNum" sz="quarter" idx="4"/>
          </p:nvPr>
        </p:nvSpPr>
        <p:spPr>
          <a:xfrm>
            <a:off x="6251448" y="6556248"/>
            <a:ext cx="588336" cy="228600"/>
          </a:xfrm>
          <a:prstGeom prst="rect">
            <a:avLst/>
          </a:prstGeom>
        </p:spPr>
        <p:txBody>
          <a:bodyPr vert="horz" lIns="0" tIns="0" rIns="0" bIns="0" anchor="b"/>
          <a:lstStyle>
            <a:lvl1pPr algn="r" eaLnBrk="1" latinLnBrk="0" hangingPunct="1">
              <a:defRPr kumimoji="0" sz="1100">
                <a:solidFill>
                  <a:schemeClr val="tx2"/>
                </a:solidFill>
              </a:defRPr>
            </a:lvl1pPr>
            <a:extLst/>
          </a:lstStyle>
          <a:p>
            <a:fld id="{F3DE0AEF-A350-4A51-92D8-66FE21A297F1}"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3800" b="1" kern="1200" cap="all" baseline="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latin typeface="+mj-lt"/>
          <a:ea typeface="+mj-ea"/>
          <a:cs typeface="+mj-cs"/>
        </a:defRPr>
      </a:lvl1pPr>
      <a:extLst/>
    </p:titleStyle>
    <p:bodyStyle>
      <a:lvl1pPr marL="274320" indent="-274320" algn="l" rtl="0" eaLnBrk="1" latinLnBrk="0" hangingPunct="1">
        <a:spcBef>
          <a:spcPts val="600"/>
        </a:spcBef>
        <a:buClr>
          <a:schemeClr val="tx2"/>
        </a:buClr>
        <a:buSzPct val="73000"/>
        <a:buFont typeface="Wingdings 2"/>
        <a:buChar char=""/>
        <a:defRPr kumimoji="0" sz="2600" kern="1200" baseline="0">
          <a:solidFill>
            <a:schemeClr val="tx1"/>
          </a:solidFill>
          <a:latin typeface="+mn-lt"/>
          <a:ea typeface="+mn-ea"/>
          <a:cs typeface="+mn-cs"/>
        </a:defRPr>
      </a:lvl1pPr>
      <a:lvl2pPr marL="521208" indent="-228600" algn="l" rtl="0" eaLnBrk="1" latinLnBrk="0" hangingPunct="1">
        <a:spcBef>
          <a:spcPts val="500"/>
        </a:spcBef>
        <a:buClr>
          <a:schemeClr val="accent4"/>
        </a:buClr>
        <a:buSzPct val="80000"/>
        <a:buFont typeface="Wingdings 2"/>
        <a:buChar char=""/>
        <a:defRPr kumimoji="0" sz="2300" kern="1200">
          <a:solidFill>
            <a:schemeClr val="tx1">
              <a:tint val="85000"/>
            </a:schemeClr>
          </a:solidFill>
          <a:latin typeface="+mn-lt"/>
          <a:ea typeface="+mn-ea"/>
          <a:cs typeface="+mn-cs"/>
        </a:defRPr>
      </a:lvl2pPr>
      <a:lvl3pPr marL="758952" indent="-228600" algn="l" rtl="0" eaLnBrk="1" latinLnBrk="0" hangingPunct="1">
        <a:spcBef>
          <a:spcPts val="400"/>
        </a:spcBef>
        <a:buClr>
          <a:schemeClr val="accent4"/>
        </a:buClr>
        <a:buSzPct val="60000"/>
        <a:buFont typeface="Wingdings"/>
        <a:buChar char=""/>
        <a:defRPr kumimoji="0" sz="2000" kern="1200">
          <a:solidFill>
            <a:schemeClr val="tx1"/>
          </a:solidFill>
          <a:latin typeface="+mn-lt"/>
          <a:ea typeface="+mn-ea"/>
          <a:cs typeface="+mn-cs"/>
        </a:defRPr>
      </a:lvl3pPr>
      <a:lvl4pPr marL="1005840" indent="-228600" algn="l" rtl="0" eaLnBrk="1" latinLnBrk="0" hangingPunct="1">
        <a:spcBef>
          <a:spcPct val="20000"/>
        </a:spcBef>
        <a:buClr>
          <a:schemeClr val="accent4"/>
        </a:buClr>
        <a:buSzPct val="80000"/>
        <a:buFont typeface="Wingdings 2"/>
        <a:buChar char=""/>
        <a:defRPr kumimoji="0" sz="2000" kern="1200">
          <a:solidFill>
            <a:schemeClr val="tx1">
              <a:tint val="85000"/>
            </a:schemeClr>
          </a:solidFill>
          <a:latin typeface="+mn-lt"/>
          <a:ea typeface="+mn-ea"/>
          <a:cs typeface="+mn-cs"/>
        </a:defRPr>
      </a:lvl4pPr>
      <a:lvl5pPr marL="1280160" indent="-228600" algn="l" rtl="0" eaLnBrk="1" latinLnBrk="0" hangingPunct="1">
        <a:spcBef>
          <a:spcPts val="400"/>
        </a:spcBef>
        <a:buClr>
          <a:schemeClr val="accent4"/>
        </a:buClr>
        <a:buSzPct val="70000"/>
        <a:buFont typeface="Wingdings"/>
        <a:buChar char=""/>
        <a:defRPr kumimoji="0" sz="1800" kern="1200">
          <a:solidFill>
            <a:schemeClr val="tx1"/>
          </a:solidFill>
          <a:latin typeface="+mn-lt"/>
          <a:ea typeface="+mn-ea"/>
          <a:cs typeface="+mn-cs"/>
        </a:defRPr>
      </a:lvl5pPr>
      <a:lvl6pPr marL="1472184" indent="-182880" algn="l" rtl="0" eaLnBrk="1" latinLnBrk="0" hangingPunct="1">
        <a:spcBef>
          <a:spcPts val="400"/>
        </a:spcBef>
        <a:buClr>
          <a:schemeClr val="accent4"/>
        </a:buClr>
        <a:buSzPct val="80000"/>
        <a:buFont typeface="Wingdings 2"/>
        <a:buChar char=""/>
        <a:defRPr kumimoji="0" sz="1800" kern="1200">
          <a:solidFill>
            <a:schemeClr val="tx1">
              <a:tint val="85000"/>
            </a:schemeClr>
          </a:solidFill>
          <a:latin typeface="+mn-lt"/>
          <a:ea typeface="+mn-ea"/>
          <a:cs typeface="+mn-cs"/>
        </a:defRPr>
      </a:lvl6pPr>
      <a:lvl7pPr marL="1673352" indent="-182880" algn="l" rtl="0" eaLnBrk="1" latinLnBrk="0" hangingPunct="1">
        <a:spcBef>
          <a:spcPct val="20000"/>
        </a:spcBef>
        <a:buClr>
          <a:schemeClr val="accent4"/>
        </a:buClr>
        <a:buSzPct val="80000"/>
        <a:buFont typeface="Wingdings 2"/>
        <a:buChar char=""/>
        <a:defRPr kumimoji="0" sz="1600" kern="1200" baseline="0">
          <a:solidFill>
            <a:schemeClr val="tx1"/>
          </a:solidFill>
          <a:latin typeface="+mn-lt"/>
          <a:ea typeface="+mn-ea"/>
          <a:cs typeface="+mn-cs"/>
        </a:defRPr>
      </a:lvl7pPr>
      <a:lvl8pPr marL="1847088" indent="-182880" algn="l" rtl="0" eaLnBrk="1" latinLnBrk="0" hangingPunct="1">
        <a:spcBef>
          <a:spcPts val="300"/>
        </a:spcBef>
        <a:buClr>
          <a:schemeClr val="accent4"/>
        </a:buClr>
        <a:buSzPct val="100000"/>
        <a:buChar char="•"/>
        <a:defRPr kumimoji="0" sz="1600" kern="1200" baseline="0">
          <a:solidFill>
            <a:schemeClr val="tx1">
              <a:tint val="85000"/>
            </a:schemeClr>
          </a:solidFill>
          <a:latin typeface="+mn-lt"/>
          <a:ea typeface="+mn-ea"/>
          <a:cs typeface="+mn-cs"/>
        </a:defRPr>
      </a:lvl8pPr>
      <a:lvl9pPr marL="2057400" indent="-182880" algn="l" rtl="0" eaLnBrk="1" latinLnBrk="0" hangingPunct="1">
        <a:spcBef>
          <a:spcPct val="20000"/>
        </a:spcBef>
        <a:buClr>
          <a:schemeClr val="accent4"/>
        </a:buClr>
        <a:buSzPct val="100000"/>
        <a:buFont typeface="Wingdings"/>
        <a:buChar char="§"/>
        <a:defRPr kumimoji="0" sz="14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jpeg"/><Relationship Id="rId3" Type="http://schemas.openxmlformats.org/officeDocument/2006/relationships/image" Target="../media/image3.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jpeg"/></Relationships>
</file>

<file path=ppt/slides/_rels/slide11.xml.rels><?xml version="1.0" encoding="UTF-8" standalone="yes"?>
<Relationships xmlns="http://schemas.openxmlformats.org/package/2006/relationships"><Relationship Id="rId3" Type="http://schemas.openxmlformats.org/officeDocument/2006/relationships/hyperlink" Target="http://map.gsfc.nasa.gov/universe/rel_stars.html" TargetMode="External"/><Relationship Id="rId4" Type="http://schemas.openxmlformats.org/officeDocument/2006/relationships/hyperlink" Target="http://www.nasa.gov/multimedia/imagegallery/image_feature_643.html" TargetMode="External"/><Relationship Id="rId5" Type="http://schemas.openxmlformats.org/officeDocument/2006/relationships/hyperlink" Target="http://www.nasa.gov/vision/universe/starsgalaxies/spitzer-041304.html" TargetMode="External"/><Relationship Id="rId6" Type="http://schemas.openxmlformats.org/officeDocument/2006/relationships/hyperlink" Target="http://www.atsdr.cdc.gov/toxfaqs/tf.asp?id=121&amp;tid=25" TargetMode="External"/><Relationship Id="rId7" Type="http://schemas.openxmlformats.org/officeDocument/2006/relationships/hyperlink" Target="http://legacy.spitzer.caltech.edu/features/articles/20050627.shtml" TargetMode="External"/><Relationship Id="rId8" Type="http://schemas.openxmlformats.org/officeDocument/2006/relationships/hyperlink" Target="http://www.wisegeek.com/what-is-a-stellar-nursery.htm" TargetMode="External"/><Relationship Id="rId1" Type="http://schemas.openxmlformats.org/officeDocument/2006/relationships/slideLayout" Target="../slideLayouts/slideLayout2.xml"/><Relationship Id="rId2" Type="http://schemas.openxmlformats.org/officeDocument/2006/relationships/hyperlink" Target="http://www.eso.org/public/news/eso0142/"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jpeg"/><Relationship Id="rId3" Type="http://schemas.openxmlformats.org/officeDocument/2006/relationships/image" Target="../media/image6.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Introduction</a:t>
            </a:r>
            <a:endParaRPr lang="en-US" dirty="0"/>
          </a:p>
        </p:txBody>
      </p:sp>
      <p:sp>
        <p:nvSpPr>
          <p:cNvPr id="3" name="Subtitle 2"/>
          <p:cNvSpPr>
            <a:spLocks noGrp="1"/>
          </p:cNvSpPr>
          <p:nvPr>
            <p:ph type="subTitle" idx="1"/>
          </p:nvPr>
        </p:nvSpPr>
        <p:spPr/>
        <p:txBody>
          <a:bodyPr>
            <a:normAutofit fontScale="62500" lnSpcReduction="20000"/>
          </a:bodyPr>
          <a:lstStyle/>
          <a:p>
            <a:r>
              <a:rPr lang="en-US" dirty="0"/>
              <a:t>Stars are born from a large collection of dusts and gasses that compress under the pressure of gravity, and eventually these dusts and gasses clump in to balls. Once these balls get big enough, they will be able to burn hydrogen and helium. This is known as a </a:t>
            </a:r>
            <a:r>
              <a:rPr lang="en-US" dirty="0" err="1"/>
              <a:t>protostar</a:t>
            </a:r>
            <a:r>
              <a:rPr lang="en-US" dirty="0"/>
              <a:t>. Whenever you see a red dot in a nebula, you will know that is a </a:t>
            </a:r>
            <a:r>
              <a:rPr lang="en-US" dirty="0" err="1"/>
              <a:t>protostar</a:t>
            </a:r>
            <a:r>
              <a:rPr lang="en-US" dirty="0"/>
              <a:t>. </a:t>
            </a:r>
          </a:p>
          <a:p>
            <a:endParaRPr lang="en-US" dirty="0"/>
          </a:p>
        </p:txBody>
      </p:sp>
      <p:pic>
        <p:nvPicPr>
          <p:cNvPr id="4" name="Picture 3" descr="images.jpg"/>
          <p:cNvPicPr>
            <a:picLocks noChangeAspect="1"/>
          </p:cNvPicPr>
          <p:nvPr/>
        </p:nvPicPr>
        <p:blipFill>
          <a:blip r:embed="rId2" cstate="print"/>
          <a:stretch>
            <a:fillRect/>
          </a:stretch>
        </p:blipFill>
        <p:spPr>
          <a:xfrm>
            <a:off x="0" y="0"/>
            <a:ext cx="2667000" cy="3048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5" name="Picture 4" descr="emission nebula IC 1396.jpg"/>
          <p:cNvPicPr>
            <a:picLocks noChangeAspect="1"/>
          </p:cNvPicPr>
          <p:nvPr/>
        </p:nvPicPr>
        <p:blipFill>
          <a:blip r:embed="rId3" cstate="print"/>
          <a:stretch>
            <a:fillRect/>
          </a:stretch>
        </p:blipFill>
        <p:spPr>
          <a:xfrm>
            <a:off x="0" y="3276600"/>
            <a:ext cx="2667000" cy="35814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Pah’s</a:t>
            </a:r>
            <a:endParaRPr lang="en-US" dirty="0"/>
          </a:p>
        </p:txBody>
      </p:sp>
      <p:pic>
        <p:nvPicPr>
          <p:cNvPr id="4" name="Content Placeholder 3" descr="PAHs.jpg"/>
          <p:cNvPicPr>
            <a:picLocks noGrp="1" noChangeAspect="1"/>
          </p:cNvPicPr>
          <p:nvPr>
            <p:ph idx="1"/>
          </p:nvPr>
        </p:nvPicPr>
        <p:blipFill>
          <a:blip r:embed="rId2" cstate="print"/>
          <a:stretch>
            <a:fillRect/>
          </a:stretch>
        </p:blipFill>
        <p:spPr>
          <a:xfrm>
            <a:off x="1295400" y="1905000"/>
            <a:ext cx="5181600" cy="4038600"/>
          </a:xfrm>
          <a:prstGeom prst="rect">
            <a:avLst/>
          </a:prstGeom>
          <a:solidFill>
            <a:srgbClr val="000000">
              <a:shade val="95000"/>
            </a:srgbClr>
          </a:solidFill>
          <a:ln w="444500" cap="sq">
            <a:solidFill>
              <a:srgbClr val="000000"/>
            </a:solidFill>
            <a:miter lim="800000"/>
          </a:ln>
          <a:effectLst>
            <a:outerShdw blurRad="254000" dist="190500" dir="2700000" sy="90000" algn="bl" rotWithShape="0">
              <a:srgbClr val="000000">
                <a:alpha val="40000"/>
              </a:srgbClr>
            </a:outerShdw>
          </a:effectLst>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Works sited</a:t>
            </a:r>
            <a:endParaRPr lang="en-US" dirty="0"/>
          </a:p>
        </p:txBody>
      </p:sp>
      <p:sp>
        <p:nvSpPr>
          <p:cNvPr id="3" name="Content Placeholder 2"/>
          <p:cNvSpPr>
            <a:spLocks noGrp="1"/>
          </p:cNvSpPr>
          <p:nvPr>
            <p:ph idx="1"/>
          </p:nvPr>
        </p:nvSpPr>
        <p:spPr/>
        <p:txBody>
          <a:bodyPr>
            <a:normAutofit fontScale="62500" lnSpcReduction="20000"/>
          </a:bodyPr>
          <a:lstStyle/>
          <a:p>
            <a:r>
              <a:rPr lang="en-US" dirty="0" smtClean="0">
                <a:hlinkClick r:id="rId2"/>
              </a:rPr>
              <a:t>http://www.eso.org/public/news/eso0142/</a:t>
            </a:r>
            <a:r>
              <a:rPr lang="en-US" dirty="0" smtClean="0"/>
              <a:t> </a:t>
            </a:r>
            <a:br>
              <a:rPr lang="en-US" dirty="0" smtClean="0"/>
            </a:br>
            <a:endParaRPr lang="en-US" dirty="0" smtClean="0"/>
          </a:p>
          <a:p>
            <a:r>
              <a:rPr lang="en-US" dirty="0" smtClean="0"/>
              <a:t/>
            </a:r>
            <a:br>
              <a:rPr lang="en-US" dirty="0" smtClean="0"/>
            </a:br>
            <a:endParaRPr lang="en-US" dirty="0" smtClean="0"/>
          </a:p>
          <a:p>
            <a:r>
              <a:rPr lang="en-US" dirty="0" smtClean="0">
                <a:hlinkClick r:id="rId3"/>
              </a:rPr>
              <a:t>http://map.gsfc.nasa.gov/universe/rel_stars.html</a:t>
            </a:r>
            <a:endParaRPr lang="en-US" dirty="0" smtClean="0"/>
          </a:p>
          <a:p>
            <a:r>
              <a:rPr lang="en-US" dirty="0" smtClean="0"/>
              <a:t> </a:t>
            </a:r>
          </a:p>
          <a:p>
            <a:r>
              <a:rPr lang="en-US" dirty="0" smtClean="0">
                <a:hlinkClick r:id="rId4"/>
              </a:rPr>
              <a:t>http://www.nasa.gov/multimedia/imagegallery/image_feature_643.html</a:t>
            </a:r>
            <a:endParaRPr lang="en-US" dirty="0" smtClean="0"/>
          </a:p>
          <a:p>
            <a:r>
              <a:rPr lang="en-US" dirty="0" smtClean="0"/>
              <a:t> </a:t>
            </a:r>
          </a:p>
          <a:p>
            <a:r>
              <a:rPr lang="en-US" dirty="0" smtClean="0">
                <a:hlinkClick r:id="rId5"/>
              </a:rPr>
              <a:t>http://www.nasa.gov/vision/universe/starsgalaxies/spitzer-041304.html</a:t>
            </a:r>
            <a:endParaRPr lang="en-US" dirty="0" smtClean="0"/>
          </a:p>
          <a:p>
            <a:r>
              <a:rPr lang="en-US" dirty="0" smtClean="0"/>
              <a:t> </a:t>
            </a:r>
          </a:p>
          <a:p>
            <a:r>
              <a:rPr lang="en-US" dirty="0" smtClean="0">
                <a:hlinkClick r:id="rId6"/>
              </a:rPr>
              <a:t>http://www.atsdr.cdc.gov/toxfaqs/tf.asp?id=121&amp;tid=25</a:t>
            </a:r>
            <a:endParaRPr lang="en-US" dirty="0" smtClean="0"/>
          </a:p>
          <a:p>
            <a:r>
              <a:rPr lang="en-US" dirty="0" smtClean="0"/>
              <a:t> </a:t>
            </a:r>
          </a:p>
          <a:p>
            <a:r>
              <a:rPr lang="en-US" dirty="0" smtClean="0">
                <a:hlinkClick r:id="rId7"/>
              </a:rPr>
              <a:t>http://legacy.spitzer.caltech.edu/features/articles/20050627.shtml</a:t>
            </a:r>
            <a:endParaRPr lang="en-US" dirty="0" smtClean="0"/>
          </a:p>
          <a:p>
            <a:r>
              <a:rPr lang="en-US" dirty="0" smtClean="0"/>
              <a:t/>
            </a:r>
            <a:br>
              <a:rPr lang="en-US" dirty="0" smtClean="0"/>
            </a:br>
            <a:endParaRPr lang="en-US" dirty="0" smtClean="0"/>
          </a:p>
          <a:p>
            <a:r>
              <a:rPr lang="en-US" smtClean="0">
                <a:hlinkClick r:id="rId8"/>
              </a:rPr>
              <a:t>http://www.wisegeek.com/what-is-a-stellar-nursery.htm</a:t>
            </a:r>
            <a:endParaRPr lang="en-US" smtClean="0"/>
          </a:p>
          <a:p>
            <a:endParaRPr lang="en-US"/>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Stellar Nurseries</a:t>
            </a:r>
            <a:endParaRPr lang="en-US" dirty="0"/>
          </a:p>
        </p:txBody>
      </p:sp>
      <p:sp>
        <p:nvSpPr>
          <p:cNvPr id="3" name="Content Placeholder 2"/>
          <p:cNvSpPr>
            <a:spLocks noGrp="1"/>
          </p:cNvSpPr>
          <p:nvPr>
            <p:ph idx="1"/>
          </p:nvPr>
        </p:nvSpPr>
        <p:spPr/>
        <p:txBody>
          <a:bodyPr/>
          <a:lstStyle/>
          <a:p>
            <a:r>
              <a:rPr lang="en-US" dirty="0" smtClean="0"/>
              <a:t>But where would you find enough gas and dust in space? Gas and dust does not simply appear. And gas and dust that just lies around in space would not be able to create stars up to 100,000 times the mass of our own sun. So stars are formed in what are called Stellar Nurseries. Stellar Nurseries are massive collections of dust and gas (mainly hydrogen gas). The majority of new stars are born in these nurseries.  </a:t>
            </a:r>
          </a:p>
          <a:p>
            <a:endParaRPr 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nebulas</a:t>
            </a:r>
            <a:endParaRPr lang="en-US" dirty="0"/>
          </a:p>
        </p:txBody>
      </p:sp>
      <p:sp>
        <p:nvSpPr>
          <p:cNvPr id="3" name="Content Placeholder 2"/>
          <p:cNvSpPr>
            <a:spLocks noGrp="1"/>
          </p:cNvSpPr>
          <p:nvPr>
            <p:ph idx="1"/>
          </p:nvPr>
        </p:nvSpPr>
        <p:spPr/>
        <p:txBody>
          <a:bodyPr>
            <a:normAutofit lnSpcReduction="10000"/>
          </a:bodyPr>
          <a:lstStyle/>
          <a:p>
            <a:r>
              <a:rPr lang="en-US" dirty="0" smtClean="0"/>
              <a:t>Although these nurseries are quite large, it gets bigger. Believe it or not, these massive clouds of dust are inside even more massive clouds of dust called nebulas. Nebulas are made of the same material as stellar nurseries, but just in more massive amounts. Our solar system is not in a nebula however. We live in what is called the “Local Bubble.” Our closest nebula is the Orion Nebula. The Orion nebula is about 1,500 light years away, six light years across, and you can see it as the second point of light in the hunter’s sword.</a:t>
            </a:r>
          </a:p>
          <a:p>
            <a:endParaRPr 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Orion nebula </a:t>
            </a:r>
            <a:endParaRPr lang="en-US" dirty="0"/>
          </a:p>
        </p:txBody>
      </p:sp>
      <p:pic>
        <p:nvPicPr>
          <p:cNvPr id="4" name="Content Placeholder 3" descr="orion.jpg"/>
          <p:cNvPicPr>
            <a:picLocks noGrp="1" noChangeAspect="1"/>
          </p:cNvPicPr>
          <p:nvPr>
            <p:ph idx="1"/>
          </p:nvPr>
        </p:nvPicPr>
        <p:blipFill>
          <a:blip r:embed="rId2" cstate="print"/>
          <a:stretch>
            <a:fillRect/>
          </a:stretch>
        </p:blipFill>
        <p:spPr>
          <a:xfrm>
            <a:off x="609600" y="2209800"/>
            <a:ext cx="6934200" cy="3962400"/>
          </a:xfrm>
          <a:prstGeom prst="rect">
            <a:avLst/>
          </a:prstGeom>
          <a:solidFill>
            <a:srgbClr val="000000">
              <a:shade val="95000"/>
            </a:srgbClr>
          </a:solidFill>
          <a:ln w="444500" cap="sq">
            <a:solidFill>
              <a:srgbClr val="000000"/>
            </a:solidFill>
            <a:miter lim="800000"/>
          </a:ln>
          <a:effectLst>
            <a:outerShdw blurRad="254000" dist="190500" dir="2700000" sy="90000" algn="bl" rotWithShape="0">
              <a:srgbClr val="000000">
                <a:alpha val="40000"/>
              </a:srgbClr>
            </a:outerShdw>
          </a:effectLst>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eagle nebula</a:t>
            </a:r>
            <a:endParaRPr lang="en-US" dirty="0"/>
          </a:p>
        </p:txBody>
      </p:sp>
      <p:sp>
        <p:nvSpPr>
          <p:cNvPr id="3" name="Content Placeholder 2"/>
          <p:cNvSpPr>
            <a:spLocks noGrp="1"/>
          </p:cNvSpPr>
          <p:nvPr>
            <p:ph idx="1"/>
          </p:nvPr>
        </p:nvSpPr>
        <p:spPr>
          <a:xfrm>
            <a:off x="457200" y="1752600"/>
            <a:ext cx="7239000" cy="4846320"/>
          </a:xfrm>
        </p:spPr>
        <p:txBody>
          <a:bodyPr>
            <a:normAutofit/>
          </a:bodyPr>
          <a:lstStyle/>
          <a:p>
            <a:r>
              <a:rPr lang="en-US" dirty="0" smtClean="0"/>
              <a:t>An example of a nebula is the eagle nebula. The Eagle Nebula is home to the Pillars of Creation, the famous image of three purple pillars of gas and dust in space. These pillars are illuminated by massive stars that they created. They go through constant change. If they are being sculpted, destroyed or illuminated, the result, whatever it may be, it a result of the NGC 6611 star cluster. </a:t>
            </a:r>
          </a:p>
          <a:p>
            <a:endParaRPr 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The pillars of creation and the eagle nebula</a:t>
            </a:r>
            <a:endParaRPr lang="en-US" dirty="0"/>
          </a:p>
        </p:txBody>
      </p:sp>
      <p:pic>
        <p:nvPicPr>
          <p:cNvPr id="4" name="Content Placeholder 3" descr="imagesCAX4N5XY.jpg"/>
          <p:cNvPicPr>
            <a:picLocks noGrp="1" noChangeAspect="1"/>
          </p:cNvPicPr>
          <p:nvPr>
            <p:ph idx="1"/>
          </p:nvPr>
        </p:nvPicPr>
        <p:blipFill>
          <a:blip r:embed="rId2" cstate="print"/>
          <a:stretch>
            <a:fillRect/>
          </a:stretch>
        </p:blipFill>
        <p:spPr>
          <a:xfrm>
            <a:off x="457200" y="1828800"/>
            <a:ext cx="3124200" cy="4191000"/>
          </a:xfrm>
          <a:prstGeom prst="rect">
            <a:avLst/>
          </a:prstGeom>
          <a:ln w="228600" cap="sq" cmpd="thickThin">
            <a:solidFill>
              <a:srgbClr val="000000"/>
            </a:solidFill>
            <a:prstDash val="solid"/>
            <a:miter lim="800000"/>
          </a:ln>
          <a:effectLst>
            <a:innerShdw blurRad="76200">
              <a:srgbClr val="000000"/>
            </a:innerShdw>
          </a:effectLst>
        </p:spPr>
      </p:pic>
      <p:pic>
        <p:nvPicPr>
          <p:cNvPr id="5" name="Picture 4" descr="imagesCAGWMA05.jpg"/>
          <p:cNvPicPr>
            <a:picLocks noChangeAspect="1"/>
          </p:cNvPicPr>
          <p:nvPr/>
        </p:nvPicPr>
        <p:blipFill>
          <a:blip r:embed="rId3" cstate="print"/>
          <a:stretch>
            <a:fillRect/>
          </a:stretch>
        </p:blipFill>
        <p:spPr>
          <a:xfrm>
            <a:off x="4191000" y="1676400"/>
            <a:ext cx="3505200" cy="4419600"/>
          </a:xfrm>
          <a:prstGeom prst="rect">
            <a:avLst/>
          </a:prstGeom>
          <a:ln w="228600" cap="sq" cmpd="thickThin">
            <a:solidFill>
              <a:srgbClr val="000000"/>
            </a:solidFill>
            <a:prstDash val="solid"/>
            <a:miter lim="800000"/>
          </a:ln>
          <a:effectLst>
            <a:innerShdw blurRad="76200">
              <a:srgbClr val="000000"/>
            </a:innerShdw>
          </a:effectLst>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DR21 nursery</a:t>
            </a:r>
            <a:endParaRPr lang="en-US" dirty="0"/>
          </a:p>
        </p:txBody>
      </p:sp>
      <p:sp>
        <p:nvSpPr>
          <p:cNvPr id="3" name="Content Placeholder 2"/>
          <p:cNvSpPr>
            <a:spLocks noGrp="1"/>
          </p:cNvSpPr>
          <p:nvPr>
            <p:ph idx="1"/>
          </p:nvPr>
        </p:nvSpPr>
        <p:spPr/>
        <p:txBody>
          <a:bodyPr/>
          <a:lstStyle/>
          <a:p>
            <a:r>
              <a:rPr lang="en-US" dirty="0" smtClean="0"/>
              <a:t>An example of a stellar nursery is the DR21 Stellar Nursery. In nurseries like this, the dust clouds are so dense that visible light from the stars I created cannot escape. These stars have to be seen through infrared wavelengths that the Spitzer telescope detects. This nursery is 10,000 light years away, and can be seen in the constellation Cygnus. In this Nursery, there are red filaments that contain organic compounds.  These organic compounds are called “Polycyclic Aromatic Hydrocarbons”, or PAH’s </a:t>
            </a:r>
          </a:p>
          <a:p>
            <a:endParaRPr 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Dr21 Nursery </a:t>
            </a:r>
            <a:endParaRPr lang="en-US" dirty="0"/>
          </a:p>
        </p:txBody>
      </p:sp>
      <p:pic>
        <p:nvPicPr>
          <p:cNvPr id="4" name="Content Placeholder 3" descr="dr21.jpg"/>
          <p:cNvPicPr>
            <a:picLocks noGrp="1" noChangeAspect="1"/>
          </p:cNvPicPr>
          <p:nvPr>
            <p:ph idx="1"/>
          </p:nvPr>
        </p:nvPicPr>
        <p:blipFill>
          <a:blip r:embed="rId2" cstate="print"/>
          <a:stretch>
            <a:fillRect/>
          </a:stretch>
        </p:blipFill>
        <p:spPr>
          <a:xfrm>
            <a:off x="914400" y="2133600"/>
            <a:ext cx="5791200" cy="3962400"/>
          </a:xfrm>
          <a:prstGeom prst="rect">
            <a:avLst/>
          </a:prstGeom>
          <a:solidFill>
            <a:srgbClr val="000000">
              <a:shade val="95000"/>
            </a:srgbClr>
          </a:solidFill>
          <a:ln w="444500" cap="sq">
            <a:solidFill>
              <a:srgbClr val="000000"/>
            </a:solidFill>
            <a:miter lim="800000"/>
          </a:ln>
          <a:effectLst>
            <a:outerShdw blurRad="254000" dist="190500" dir="2700000" sy="90000" algn="bl" rotWithShape="0">
              <a:srgbClr val="000000">
                <a:alpha val="40000"/>
              </a:srgbClr>
            </a:outerShdw>
          </a:effectLst>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PAH’s</a:t>
            </a:r>
            <a:endParaRPr lang="en-US" dirty="0"/>
          </a:p>
        </p:txBody>
      </p:sp>
      <p:sp>
        <p:nvSpPr>
          <p:cNvPr id="3" name="Content Placeholder 2"/>
          <p:cNvSpPr>
            <a:spLocks noGrp="1"/>
          </p:cNvSpPr>
          <p:nvPr>
            <p:ph idx="1"/>
          </p:nvPr>
        </p:nvSpPr>
        <p:spPr/>
        <p:txBody>
          <a:bodyPr/>
          <a:lstStyle/>
          <a:p>
            <a:r>
              <a:rPr lang="en-US" dirty="0" smtClean="0"/>
              <a:t>PAH’s are a collection of hundreds of chemicals that form from incomplete burning of coal, oil, gas, garbage or organic substances, and contain about 100 carbon atoms and about 10,000 compounds. These PAH’s are everywhere in space, and found on almost every object in space. Astronomers have discovered that PAH’s create silicon dust clouds Which create Earth like planets. PAH’s can show dust structure and map star formation.</a:t>
            </a:r>
            <a:endParaRPr lang="en-US"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Opulent">
  <a:themeElements>
    <a:clrScheme name="Opulent">
      <a:dk1>
        <a:sysClr val="windowText" lastClr="000000"/>
      </a:dk1>
      <a:lt1>
        <a:sysClr val="window" lastClr="FFFFFF"/>
      </a:lt1>
      <a:dk2>
        <a:srgbClr val="B13F9A"/>
      </a:dk2>
      <a:lt2>
        <a:srgbClr val="F4E7ED"/>
      </a:lt2>
      <a:accent1>
        <a:srgbClr val="B83D68"/>
      </a:accent1>
      <a:accent2>
        <a:srgbClr val="AC66BB"/>
      </a:accent2>
      <a:accent3>
        <a:srgbClr val="DE6C36"/>
      </a:accent3>
      <a:accent4>
        <a:srgbClr val="F9B639"/>
      </a:accent4>
      <a:accent5>
        <a:srgbClr val="CF6DA4"/>
      </a:accent5>
      <a:accent6>
        <a:srgbClr val="FA8D3D"/>
      </a:accent6>
      <a:hlink>
        <a:srgbClr val="FFDE66"/>
      </a:hlink>
      <a:folHlink>
        <a:srgbClr val="D490C5"/>
      </a:folHlink>
    </a:clrScheme>
    <a:fontScheme name="Opulent">
      <a:majorFont>
        <a:latin typeface="Trebuchet MS"/>
        <a:ea typeface=""/>
        <a:cs typeface=""/>
        <a:font script="Jpan" typeface="HG丸ｺﾞｼｯｸM-PRO"/>
        <a:font script="Hang" typeface="HY그래픽M"/>
        <a:font script="Hans" typeface="黑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rebuchet MS"/>
        <a:ea typeface=""/>
        <a:cs typeface=""/>
        <a:font script="Jpan" typeface="HG丸ｺﾞｼｯｸM-PRO"/>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pulent">
      <a:fillStyleLst>
        <a:solidFill>
          <a:schemeClr val="phClr"/>
        </a:solidFill>
        <a:gradFill rotWithShape="1">
          <a:gsLst>
            <a:gs pos="0">
              <a:schemeClr val="phClr">
                <a:tint val="15000"/>
                <a:satMod val="250000"/>
              </a:schemeClr>
            </a:gs>
            <a:gs pos="49000">
              <a:schemeClr val="phClr">
                <a:tint val="50000"/>
                <a:satMod val="200000"/>
              </a:schemeClr>
            </a:gs>
            <a:gs pos="49100">
              <a:schemeClr val="phClr">
                <a:tint val="64000"/>
                <a:satMod val="160000"/>
              </a:schemeClr>
            </a:gs>
            <a:gs pos="92000">
              <a:schemeClr val="phClr">
                <a:tint val="50000"/>
                <a:satMod val="200000"/>
              </a:schemeClr>
            </a:gs>
            <a:gs pos="100000">
              <a:schemeClr val="phClr">
                <a:tint val="43000"/>
                <a:satMod val="190000"/>
              </a:schemeClr>
            </a:gs>
          </a:gsLst>
          <a:lin ang="5400000" scaled="1"/>
        </a:gradFill>
        <a:gradFill rotWithShape="1">
          <a:gsLst>
            <a:gs pos="0">
              <a:schemeClr val="phClr">
                <a:tint val="74000"/>
              </a:schemeClr>
            </a:gs>
            <a:gs pos="49000">
              <a:schemeClr val="phClr">
                <a:tint val="96000"/>
                <a:shade val="84000"/>
                <a:satMod val="110000"/>
              </a:schemeClr>
            </a:gs>
            <a:gs pos="49100">
              <a:schemeClr val="phClr">
                <a:shade val="55000"/>
                <a:satMod val="150000"/>
              </a:schemeClr>
            </a:gs>
            <a:gs pos="92000">
              <a:schemeClr val="phClr">
                <a:tint val="98000"/>
                <a:shade val="90000"/>
                <a:satMod val="128000"/>
              </a:schemeClr>
            </a:gs>
            <a:gs pos="100000">
              <a:schemeClr val="phClr">
                <a:tint val="90000"/>
                <a:shade val="97000"/>
                <a:satMod val="128000"/>
              </a:schemeClr>
            </a:gs>
          </a:gsLst>
          <a:lin ang="5400000" scaled="1"/>
        </a:gradFill>
      </a:fillStyleLst>
      <a:lnStyleLst>
        <a:ln w="11430" cap="flat" cmpd="sng" algn="ctr">
          <a:solidFill>
            <a:schemeClr val="phClr"/>
          </a:solidFill>
          <a:prstDash val="solid"/>
        </a:ln>
        <a:ln w="40000" cap="flat" cmpd="sng" algn="ctr">
          <a:solidFill>
            <a:schemeClr val="phClr"/>
          </a:solidFill>
          <a:prstDash val="solid"/>
        </a:ln>
        <a:ln w="31800" cap="flat" cmpd="sng" algn="ctr">
          <a:solidFill>
            <a:schemeClr val="phClr"/>
          </a:solidFill>
          <a:prstDash val="solid"/>
        </a:ln>
      </a:lnStyleLst>
      <a:effectStyleLst>
        <a:effectStyle>
          <a:effectLst>
            <a:outerShdw blurRad="50800" dist="25000" dir="5400000" rotWithShape="0">
              <a:schemeClr val="phClr">
                <a:shade val="30000"/>
                <a:satMod val="150000"/>
                <a:alpha val="38000"/>
              </a:schemeClr>
            </a:outerShdw>
          </a:effectLst>
        </a:effectStyle>
        <a:effectStyle>
          <a:effectLst>
            <a:outerShdw blurRad="39000" dist="25400" dir="5400000" rotWithShape="0">
              <a:schemeClr val="phClr">
                <a:shade val="33000"/>
                <a:alpha val="83000"/>
              </a:schemeClr>
            </a:outerShdw>
          </a:effectLst>
        </a:effectStyle>
        <a:effectStyle>
          <a:effectLst>
            <a:outerShdw blurRad="39000" dist="25400" dir="5400000" rotWithShape="0">
              <a:schemeClr val="phClr">
                <a:shade val="33000"/>
                <a:alpha val="83000"/>
              </a:schemeClr>
            </a:outerShdw>
          </a:effectLst>
          <a:scene3d>
            <a:camera prst="orthographicFront" fov="0">
              <a:rot lat="0" lon="0" rev="0"/>
            </a:camera>
            <a:lightRig rig="contrasting" dir="t">
              <a:rot lat="0" lon="0" rev="1500000"/>
            </a:lightRig>
          </a:scene3d>
          <a:sp3d extrusionH="127000" prstMaterial="powder">
            <a:bevelT w="50800" h="63500"/>
          </a:sp3d>
        </a:effectStyle>
      </a:effectStyleLst>
      <a:bgFillStyleLst>
        <a:solidFill>
          <a:schemeClr val="phClr"/>
        </a:solidFill>
        <a:gradFill rotWithShape="1">
          <a:gsLst>
            <a:gs pos="0">
              <a:schemeClr val="phClr">
                <a:tint val="78000"/>
                <a:satMod val="220000"/>
              </a:schemeClr>
            </a:gs>
            <a:gs pos="100000">
              <a:schemeClr val="phClr">
                <a:shade val="35000"/>
                <a:satMod val="155000"/>
              </a:schemeClr>
            </a:gs>
          </a:gsLst>
          <a:path path="circle">
            <a:fillToRect l="50000" t="50000" r="50000" b="50000"/>
          </a:path>
        </a:gradFill>
        <a:blipFill>
          <a:blip xmlns:r="http://schemas.openxmlformats.org/officeDocument/2006/relationships" r:embed="rId1">
            <a:duotone>
              <a:schemeClr val="phClr">
                <a:shade val="60000"/>
                <a:satMod val="180000"/>
              </a:schemeClr>
              <a:schemeClr val="phClr">
                <a:tint val="500"/>
                <a:satMod val="150000"/>
              </a:schemeClr>
            </a:duotone>
          </a:blip>
          <a:tile tx="0" ty="0" sx="50000" sy="5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Opulent</Template>
  <TotalTime>33</TotalTime>
  <Words>555</Words>
  <Application>Microsoft Macintosh PowerPoint</Application>
  <PresentationFormat>On-screen Show (4:3)</PresentationFormat>
  <Paragraphs>30</Paragraphs>
  <Slides>11</Slides>
  <Notes>0</Notes>
  <HiddenSlides>0</HiddenSlides>
  <MMClips>0</MMClips>
  <ScaleCrop>false</ScaleCrop>
  <HeadingPairs>
    <vt:vector size="4" baseType="variant">
      <vt:variant>
        <vt:lpstr>Theme</vt:lpstr>
      </vt:variant>
      <vt:variant>
        <vt:i4>1</vt:i4>
      </vt:variant>
      <vt:variant>
        <vt:lpstr>Slide Titles</vt:lpstr>
      </vt:variant>
      <vt:variant>
        <vt:i4>11</vt:i4>
      </vt:variant>
    </vt:vector>
  </HeadingPairs>
  <TitlesOfParts>
    <vt:vector size="12" baseType="lpstr">
      <vt:lpstr>Opulent</vt:lpstr>
      <vt:lpstr>Introduction</vt:lpstr>
      <vt:lpstr>Stellar Nurseries</vt:lpstr>
      <vt:lpstr>nebulas</vt:lpstr>
      <vt:lpstr>The Orion nebula </vt:lpstr>
      <vt:lpstr>The eagle nebula</vt:lpstr>
      <vt:lpstr>The pillars of creation and the eagle nebula</vt:lpstr>
      <vt:lpstr>DR21 nursery</vt:lpstr>
      <vt:lpstr>Dr21 Nursery </vt:lpstr>
      <vt:lpstr>PAH’s</vt:lpstr>
      <vt:lpstr>Pah’s</vt:lpstr>
      <vt:lpstr>Works sited</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Introduction</dc:title>
  <dc:creator>James</dc:creator>
  <cp:lastModifiedBy>Sarah Brumberg</cp:lastModifiedBy>
  <cp:revision>3</cp:revision>
  <dcterms:created xsi:type="dcterms:W3CDTF">2012-03-26T01:36:28Z</dcterms:created>
  <dcterms:modified xsi:type="dcterms:W3CDTF">2012-04-25T14:12:31Z</dcterms:modified>
</cp:coreProperties>
</file>